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312" r:id="rId4"/>
    <p:sldId id="257" r:id="rId5"/>
    <p:sldId id="315" r:id="rId6"/>
    <p:sldId id="258" r:id="rId7"/>
    <p:sldId id="264" r:id="rId8"/>
    <p:sldId id="287" r:id="rId9"/>
    <p:sldId id="298" r:id="rId10"/>
    <p:sldId id="299" r:id="rId11"/>
    <p:sldId id="300" r:id="rId12"/>
    <p:sldId id="301" r:id="rId13"/>
    <p:sldId id="282" r:id="rId14"/>
    <p:sldId id="265" r:id="rId15"/>
  </p:sldIdLst>
  <p:sldSz cx="18288000" cy="10288588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2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54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96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963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14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45529E2-7F1C-8B7D-EFD1-69872511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61C87E-BDE4-9886-722F-264F10901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Wrapping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316932" y="1556412"/>
            <a:ext cx="16418039" cy="256564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errors package includes functions like errors.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Wrap for adding context to errors and creating wrapped errors.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 1.13 and later, the errors package supports error wrapping.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allows you to add context to errors, making them more informative while preserving the original error.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3574139" y="4245789"/>
            <a:ext cx="11139716" cy="544975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"errors"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"github.com/pkg/errors"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err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errors.New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("original error")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wrappedErr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errors.Wrap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(err, "additional context")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wrappedErr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errors.Cause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wrappedErr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)) 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11019967" y="424578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30193333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Identify errors </a:t>
            </a:r>
          </a:p>
          <a:p>
            <a:r>
              <a:rPr lang="en-US" dirty="0"/>
              <a:t>Create custom errors</a:t>
            </a:r>
            <a:endParaRPr lang="en-IN" dirty="0"/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3: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Handling, Go Structs,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Interfaces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Go Structs 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Interfaces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CC4E38-8221-7450-8C1A-675BBE6B31EA}"/>
              </a:ext>
            </a:extLst>
          </p:cNvPr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1. Error Handling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Checking Errors</a:t>
            </a:r>
          </a:p>
          <a:p>
            <a:r>
              <a:rPr lang="en-US" dirty="0"/>
              <a:t>Error Package</a:t>
            </a:r>
          </a:p>
          <a:p>
            <a:r>
              <a:rPr lang="en-US" dirty="0"/>
              <a:t>Creating Custom Errors</a:t>
            </a:r>
          </a:p>
          <a:p>
            <a:r>
              <a:rPr lang="en-US" dirty="0"/>
              <a:t>Error Wrapping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Identify the errors and their type</a:t>
            </a:r>
          </a:p>
          <a:p>
            <a:r>
              <a:rPr lang="en-US" dirty="0"/>
              <a:t>Create </a:t>
            </a:r>
            <a:r>
              <a:rPr lang="en-US"/>
              <a:t>custom errors </a:t>
            </a:r>
            <a:r>
              <a:rPr lang="en-US" dirty="0"/>
              <a:t>in Go programming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Techniques of Handling Errors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Errors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607217" y="2656115"/>
            <a:ext cx="16447069" cy="209005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handle errors, you should explicitly check the error value and take appropriate action.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Common error-handling actions include logging, returning errors, retrying, or terminating the program.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can use an if statement to inspect the error and take appropriate action.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143827" y="6061548"/>
            <a:ext cx="10000343" cy="343079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result, err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someFunction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if err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log.Printf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("Error: %v", err)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// Perform error handling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696197" y="563272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6702096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Package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607217" y="2656115"/>
            <a:ext cx="16447069" cy="209005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standard library includes the errors package, which provides utilities for creating and handling errors.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 provides functions like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fmt.Errorf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formatting error messages.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143827" y="6061548"/>
            <a:ext cx="10000343" cy="343079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(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"errors"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fmt.Errorf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("Error: %d", 404)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696197" y="563272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32944922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Custom Errors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505617" y="1861498"/>
            <a:ext cx="16447069" cy="209005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create custom error messages by implementing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allows you to provide detailed error information and make your error handling more specific.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143827" y="4125724"/>
            <a:ext cx="10000343" cy="554078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MyError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Code int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Message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(e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MyError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 Error() string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e.Message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 panose="020B0604020202020204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MyError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{Code: 404, Message: "Not Found"}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10453911" y="412572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073655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424</Words>
  <Application>Microsoft Office PowerPoint</Application>
  <PresentationFormat>Custom</PresentationFormat>
  <Paragraphs>72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Consolas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Techniques of Handling Errors</vt:lpstr>
      <vt:lpstr>Checking Errors</vt:lpstr>
      <vt:lpstr>Error Package</vt:lpstr>
      <vt:lpstr>Creating Custom Errors</vt:lpstr>
      <vt:lpstr>Error Wrapping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64</cp:revision>
  <dcterms:created xsi:type="dcterms:W3CDTF">2023-08-03T08:03:00Z</dcterms:created>
  <dcterms:modified xsi:type="dcterms:W3CDTF">2023-10-26T05:27:08Z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